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114" d="100"/>
          <a:sy n="114" d="100"/>
        </p:scale>
        <p:origin x="2357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827024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07637" y="282061"/>
            <a:ext cx="4595809" cy="187743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северный 9-14 м/с. Температура воздуха ночью 4-6, днем 19-21 тепла.</a:t>
            </a:r>
          </a:p>
          <a:p>
            <a:pPr indent="176213" algn="just">
              <a:spcAft>
                <a:spcPts val="0"/>
              </a:spcAft>
            </a:pPr>
            <a:endParaRPr lang="en-US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19 мая</a:t>
            </a:r>
          </a:p>
          <a:p>
            <a:pPr indent="176213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Переменная облачность, без осадков. 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5-10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4-6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0766"/>
              </p:ext>
            </p:extLst>
          </p:nvPr>
        </p:nvGraphicFramePr>
        <p:xfrm>
          <a:off x="5488806" y="3704209"/>
          <a:ext cx="4076038" cy="235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6300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86723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34650" y="2159498"/>
            <a:ext cx="4568796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268288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268288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57710</TotalTime>
  <Words>639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8101</cp:revision>
  <cp:lastPrinted>2025-08-12T06:13:34Z</cp:lastPrinted>
  <dcterms:created xsi:type="dcterms:W3CDTF">2018-03-27T06:03:00Z</dcterms:created>
  <dcterms:modified xsi:type="dcterms:W3CDTF">2026-05-17T08:24:19Z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